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8" r:id="rId4"/>
    <p:sldId id="256" r:id="rId5"/>
    <p:sldId id="259" r:id="rId6"/>
    <p:sldId id="260" r:id="rId7"/>
    <p:sldId id="261" r:id="rId8"/>
    <p:sldId id="262" r:id="rId9"/>
    <p:sldId id="264" r:id="rId10"/>
    <p:sldId id="268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660"/>
  </p:normalViewPr>
  <p:slideViewPr>
    <p:cSldViewPr snapToGrid="0">
      <p:cViewPr>
        <p:scale>
          <a:sx n="61" d="100"/>
          <a:sy n="61" d="100"/>
        </p:scale>
        <p:origin x="-90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7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9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6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1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E453-B412-425E-A611-8025D2CE41E8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8D3C-C82C-4D8B-8535-25F84D5B8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4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gif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7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18.png"/><Relationship Id="rId2" Type="http://schemas.openxmlformats.org/officeDocument/2006/relationships/image" Target="../media/image4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698" y="-1100380"/>
            <a:ext cx="10764981" cy="590485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МДОУ детский сад №6 «Ласточка»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Какой овощ на вкус?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53131" r="67017" b="11314"/>
          <a:stretch/>
        </p:blipFill>
        <p:spPr>
          <a:xfrm>
            <a:off x="7155084" y="2406327"/>
            <a:ext cx="4067097" cy="3648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5" y="1690688"/>
            <a:ext cx="3940526" cy="3940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22" y="3813784"/>
            <a:ext cx="1223283" cy="13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овоща по схеме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6414" r="1899" b="11947"/>
          <a:stretch/>
        </p:blipFill>
        <p:spPr>
          <a:xfrm>
            <a:off x="512618" y="1191491"/>
            <a:ext cx="11263746" cy="51123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3893561"/>
            <a:ext cx="1080655" cy="1080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1362256"/>
            <a:ext cx="1728437" cy="1320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13" y="1240157"/>
            <a:ext cx="1478384" cy="1442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72" y="2536440"/>
            <a:ext cx="1932525" cy="13463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7" y="2491141"/>
            <a:ext cx="1140544" cy="12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2753" y="6695268"/>
            <a:ext cx="914400" cy="1627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1" y="3588778"/>
            <a:ext cx="4954636" cy="34242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20769" r="15042" b="16294"/>
          <a:stretch/>
        </p:blipFill>
        <p:spPr>
          <a:xfrm>
            <a:off x="6261314" y="2056386"/>
            <a:ext cx="5222929" cy="4384928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535624" y="640046"/>
            <a:ext cx="10351576" cy="182430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698" y="1075867"/>
            <a:ext cx="10764981" cy="4211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Конспект-презентация занятия по развитию лексико-грамматических категорий и связной речи в старшей группе по теме «Овощи»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выполнила :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Риязутдинова</a:t>
            </a:r>
            <a:r>
              <a:rPr lang="ru-RU" sz="2800" b="1" i="1" dirty="0" smtClean="0">
                <a:solidFill>
                  <a:srgbClr val="FF0000"/>
                </a:solidFill>
              </a:rPr>
              <a:t> Лариса Семеновна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0242" y="84221"/>
            <a:ext cx="4872789" cy="637674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i="1" dirty="0" smtClean="0">
                <a:solidFill>
                  <a:srgbClr val="C00000"/>
                </a:solidFill>
              </a:rPr>
              <a:t>ОВОЩИ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448926"/>
            <a:ext cx="9144000" cy="4090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вы видите на экране? Как это все называется одним словом?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28357" r="1317" b="7134"/>
          <a:stretch/>
        </p:blipFill>
        <p:spPr>
          <a:xfrm>
            <a:off x="297180" y="834390"/>
            <a:ext cx="1170432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8840" y="0"/>
            <a:ext cx="5346468" cy="816864"/>
          </a:xfrm>
        </p:spPr>
        <p:txBody>
          <a:bodyPr>
            <a:normAutofit fontScale="90000"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</a:t>
            </a:r>
            <a:endParaRPr lang="ru-RU" sz="6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9536" y="682752"/>
            <a:ext cx="4535424" cy="667612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ласково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9" y="863411"/>
            <a:ext cx="1649427" cy="184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60" y="1341293"/>
            <a:ext cx="1173140" cy="1311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907">
            <a:off x="3415903" y="789851"/>
            <a:ext cx="1514409" cy="2271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192">
            <a:off x="4867635" y="1175436"/>
            <a:ext cx="1243770" cy="1865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116">
            <a:off x="6494976" y="1372566"/>
            <a:ext cx="2118334" cy="995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116">
            <a:off x="8534826" y="1600098"/>
            <a:ext cx="1280214" cy="716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5" y="2182430"/>
            <a:ext cx="1765123" cy="27979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45" y="2653042"/>
            <a:ext cx="1279790" cy="202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90" y="2640553"/>
            <a:ext cx="2771755" cy="2304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32" y="2707721"/>
            <a:ext cx="2186179" cy="18172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t="13826" r="27641" b="35068"/>
          <a:stretch/>
        </p:blipFill>
        <p:spPr>
          <a:xfrm>
            <a:off x="6937248" y="2433886"/>
            <a:ext cx="2682240" cy="22920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t="13826" r="27641" b="35068"/>
          <a:stretch/>
        </p:blipFill>
        <p:spPr>
          <a:xfrm>
            <a:off x="9607979" y="2253034"/>
            <a:ext cx="2266103" cy="1936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45" y="4508107"/>
            <a:ext cx="2819369" cy="24022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18" y="5009297"/>
            <a:ext cx="2151862" cy="18335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6758" b="9272"/>
          <a:stretch/>
        </p:blipFill>
        <p:spPr>
          <a:xfrm rot="1054357">
            <a:off x="3966938" y="4057755"/>
            <a:ext cx="2253491" cy="3174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357">
            <a:off x="4968276" y="4465142"/>
            <a:ext cx="1979745" cy="27993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99" y="4363639"/>
            <a:ext cx="3090571" cy="30905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296">
            <a:off x="8295321" y="4936436"/>
            <a:ext cx="2407959" cy="2407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2689" r="10556" b="21567"/>
          <a:stretch/>
        </p:blipFill>
        <p:spPr>
          <a:xfrm rot="984718">
            <a:off x="8736131" y="4697127"/>
            <a:ext cx="2747811" cy="13246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2689" r="10556" b="21567"/>
          <a:stretch/>
        </p:blipFill>
        <p:spPr>
          <a:xfrm rot="984718">
            <a:off x="10000019" y="4426808"/>
            <a:ext cx="2148087" cy="10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7190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7164" y="13855"/>
            <a:ext cx="7509164" cy="56803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Где растут овощи?  (Овощи растут в огороде, на грядках)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7204363"/>
            <a:ext cx="9144000" cy="13854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Где растут овощи?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9371" r="2875"/>
          <a:stretch/>
        </p:blipFill>
        <p:spPr>
          <a:xfrm>
            <a:off x="-61651" y="39454"/>
            <a:ext cx="12698730" cy="69292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09" y="166364"/>
            <a:ext cx="9144000" cy="65329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Посчитаем овощи (один помидор, …пять помидоров)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-40250" r="7276" b="15250"/>
          <a:stretch/>
        </p:blipFill>
        <p:spPr>
          <a:xfrm>
            <a:off x="578401" y="1017270"/>
            <a:ext cx="2283618" cy="4527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2" y="2900829"/>
            <a:ext cx="730907" cy="817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41" y="3504060"/>
            <a:ext cx="799533" cy="893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3" y="4406666"/>
            <a:ext cx="627943" cy="7021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6" y="2673076"/>
            <a:ext cx="722866" cy="8082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4" y="3804568"/>
            <a:ext cx="739448" cy="8268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9448">
            <a:off x="7312382" y="2780059"/>
            <a:ext cx="1106217" cy="15641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9448">
            <a:off x="7811311" y="2784033"/>
            <a:ext cx="1106217" cy="15641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9448">
            <a:off x="7341181" y="3813433"/>
            <a:ext cx="1106217" cy="15641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9448">
            <a:off x="7723082" y="4290266"/>
            <a:ext cx="1106217" cy="15641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9448">
            <a:off x="8252427" y="4202866"/>
            <a:ext cx="1106217" cy="15641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4852">
            <a:off x="5340523" y="2890474"/>
            <a:ext cx="1583928" cy="1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4852">
            <a:off x="5901586" y="3055390"/>
            <a:ext cx="1583928" cy="16098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4852">
            <a:off x="4893069" y="3146130"/>
            <a:ext cx="1583928" cy="16098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4852">
            <a:off x="5707162" y="4465040"/>
            <a:ext cx="1583928" cy="16098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4852">
            <a:off x="4835198" y="4267432"/>
            <a:ext cx="1583928" cy="16098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5" t="420" r="320" b="-420"/>
          <a:stretch/>
        </p:blipFill>
        <p:spPr>
          <a:xfrm>
            <a:off x="9482185" y="2036635"/>
            <a:ext cx="2084556" cy="348890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4830">
            <a:off x="9814339" y="3012455"/>
            <a:ext cx="949835" cy="4910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4830">
            <a:off x="10799500" y="3594741"/>
            <a:ext cx="949835" cy="4910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4830">
            <a:off x="10315054" y="3219457"/>
            <a:ext cx="949835" cy="4910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4830">
            <a:off x="9703199" y="4528060"/>
            <a:ext cx="949835" cy="4910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4830">
            <a:off x="10176672" y="4605302"/>
            <a:ext cx="949835" cy="4910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1" r="33839" b="3639"/>
          <a:stretch/>
        </p:blipFill>
        <p:spPr>
          <a:xfrm>
            <a:off x="3435584" y="2830387"/>
            <a:ext cx="1842654" cy="30380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599">
            <a:off x="3435757" y="3126079"/>
            <a:ext cx="866992" cy="13100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309" flipH="1">
            <a:off x="4443139" y="4858276"/>
            <a:ext cx="908542" cy="13727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599">
            <a:off x="3366742" y="5269788"/>
            <a:ext cx="866992" cy="13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41420" y="18042"/>
            <a:ext cx="13403284" cy="8642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Назовите овощи по цветам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373090"/>
            <a:ext cx="4779818" cy="48490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Какие овощи красного цвета? И т.д.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2" y="1431529"/>
            <a:ext cx="3125970" cy="2388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75" y="1216765"/>
            <a:ext cx="3429001" cy="2388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911677"/>
            <a:ext cx="3252169" cy="3174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39" y="3533675"/>
            <a:ext cx="4409539" cy="2902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64868"/>
            <a:ext cx="2586044" cy="2848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2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99" t="1104" r="699" b="6626"/>
          <a:stretch/>
        </p:blipFill>
        <p:spPr>
          <a:xfrm rot="17791649">
            <a:off x="7208158" y="3753948"/>
            <a:ext cx="3962400" cy="34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109"/>
            <a:ext cx="8631382" cy="7065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овощей по форме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96000"/>
            <a:ext cx="9144000" cy="651164"/>
          </a:xfrm>
        </p:spPr>
        <p:txBody>
          <a:bodyPr/>
          <a:lstStyle/>
          <a:p>
            <a:r>
              <a:rPr lang="ru-RU" dirty="0" smtClean="0"/>
              <a:t>Какие овощи похожи на треугольник- треугольной формы? И т.д.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11111" r="-2706" b="29293"/>
          <a:stretch/>
        </p:blipFill>
        <p:spPr>
          <a:xfrm>
            <a:off x="328481" y="3879273"/>
            <a:ext cx="1996181" cy="1593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16456" r="4767" b="17088"/>
          <a:stretch/>
        </p:blipFill>
        <p:spPr>
          <a:xfrm>
            <a:off x="457201" y="886691"/>
            <a:ext cx="1427017" cy="1445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86" y="2332061"/>
            <a:ext cx="1160124" cy="204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60" y="886691"/>
            <a:ext cx="1173140" cy="1311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49" y="759887"/>
            <a:ext cx="2070127" cy="1763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r="5570" b="3664"/>
          <a:stretch/>
        </p:blipFill>
        <p:spPr>
          <a:xfrm rot="19717532">
            <a:off x="6420387" y="661926"/>
            <a:ext cx="1304426" cy="15042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216">
            <a:off x="7915648" y="461065"/>
            <a:ext cx="1249935" cy="1981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469">
            <a:off x="3011242" y="3378629"/>
            <a:ext cx="1683829" cy="2380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3769" r="77450" b="31429"/>
          <a:stretch/>
        </p:blipFill>
        <p:spPr>
          <a:xfrm rot="445894">
            <a:off x="4714230" y="3874413"/>
            <a:ext cx="983140" cy="19474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t="13826" r="27641" b="35068"/>
          <a:stretch/>
        </p:blipFill>
        <p:spPr>
          <a:xfrm>
            <a:off x="6739622" y="2256925"/>
            <a:ext cx="1857760" cy="15875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2689" r="10556" b="21567"/>
          <a:stretch/>
        </p:blipFill>
        <p:spPr>
          <a:xfrm rot="19760119">
            <a:off x="2873201" y="2387256"/>
            <a:ext cx="2148087" cy="10355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879">
            <a:off x="8594148" y="2699573"/>
            <a:ext cx="1858569" cy="639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5918">
            <a:off x="4616268" y="1906522"/>
            <a:ext cx="2186179" cy="19263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350">
            <a:off x="10128819" y="1818741"/>
            <a:ext cx="2657818" cy="24079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4852">
            <a:off x="9415997" y="595216"/>
            <a:ext cx="1583928" cy="1609858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387152" y="2648467"/>
            <a:ext cx="1648691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Какой овощ на вкус?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53131" r="67017" b="11314"/>
          <a:stretch/>
        </p:blipFill>
        <p:spPr>
          <a:xfrm>
            <a:off x="7155084" y="2406327"/>
            <a:ext cx="4067097" cy="3648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5" y="1690688"/>
            <a:ext cx="3940526" cy="3940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22" y="3813784"/>
            <a:ext cx="1223283" cy="13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114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МДОУ детский сад №6 «Ласточка»</vt:lpstr>
      <vt:lpstr>Конспект-презентация занятия по развитию лексико-грамматических категорий и связной речи в старшей группе по теме «Овощи»  выполнила : Риязутдинова Лариса Семеновна</vt:lpstr>
      <vt:lpstr>    ОВОЩИ</vt:lpstr>
      <vt:lpstr>                                 ОВОЩИ</vt:lpstr>
      <vt:lpstr>Где растут овощи?  (Овощи растут в огороде, на грядках)</vt:lpstr>
      <vt:lpstr>Презентация PowerPoint</vt:lpstr>
      <vt:lpstr>Назовите овощи по цветам </vt:lpstr>
      <vt:lpstr>Описание овощей по форме</vt:lpstr>
      <vt:lpstr>             Какой овощ на вкус?</vt:lpstr>
      <vt:lpstr>             Какой овощ на вкус?</vt:lpstr>
      <vt:lpstr>Описание овоща по схеме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Светлана</dc:creator>
  <cp:lastModifiedBy>Шамиль</cp:lastModifiedBy>
  <cp:revision>39</cp:revision>
  <dcterms:created xsi:type="dcterms:W3CDTF">2018-09-05T07:18:58Z</dcterms:created>
  <dcterms:modified xsi:type="dcterms:W3CDTF">2019-10-25T22:41:21Z</dcterms:modified>
</cp:coreProperties>
</file>